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4" r:id="rId2"/>
    <p:sldId id="257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BE333-7706-4E1A-B33D-B9D8DE2F19F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71E60-8765-4355-B069-6EEAEE3A9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2020-2023</a:t>
            </a:r>
          </a:p>
          <a:p>
            <a:pPr marL="171450" indent="-171450">
              <a:buFontTx/>
              <a:buChar char="-"/>
            </a:pPr>
            <a:r>
              <a:rPr lang="en-US" dirty="0"/>
              <a:t>Various countries and job titles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25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Linear Regression model as basis for comparison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Pre-LASSO model has test MAE in the trillions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Pre-LASSO train MAE and Post-LASSO train and test MAE in 30,000s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0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Wasn’t a lot of data variation to work with, </a:t>
            </a:r>
            <a:r>
              <a:rPr lang="en-US" dirty="0" err="1"/>
              <a:t>remote_ratio</a:t>
            </a:r>
            <a:r>
              <a:rPr lang="en-US" dirty="0"/>
              <a:t> only 0-50-100</a:t>
            </a:r>
          </a:p>
          <a:p>
            <a:pPr marL="171450" indent="-171450">
              <a:buFontTx/>
              <a:buChar char="-"/>
            </a:pPr>
            <a:r>
              <a:rPr lang="en-US" dirty="0"/>
              <a:t>Obvious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Steady salary growth, more demand?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2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71E60-8765-4355-B069-6EEAEE3A9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5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2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8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1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5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FB081-8D64-48AA-B511-C4AB9CE63027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54CDD-76C1-4328-9FDE-C46D3491C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1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DFCE-C081-EECE-829B-66D603FDF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561" y="2611225"/>
            <a:ext cx="9194276" cy="1084082"/>
          </a:xfrm>
        </p:spPr>
        <p:txBody>
          <a:bodyPr/>
          <a:lstStyle/>
          <a:p>
            <a:r>
              <a:rPr lang="en-US" dirty="0"/>
              <a:t>Data Science Salaries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2F32F44-3D2C-C541-3B29-F3B9FC42F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840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83"/>
    </mc:Choice>
    <mc:Fallback>
      <p:transition spd="slow" advTm="22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D24EB-57F3-D05D-4FBB-3C18AE7C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20" y="586822"/>
            <a:ext cx="4147794" cy="1645920"/>
          </a:xfrm>
        </p:spPr>
        <p:txBody>
          <a:bodyPr>
            <a:normAutofit/>
          </a:bodyPr>
          <a:lstStyle/>
          <a:p>
            <a:r>
              <a:rPr lang="en-US" sz="1800" b="0" dirty="0">
                <a:effectLst/>
                <a:latin typeface="Courier New" panose="02070309020205020404" pitchFamily="49" charset="0"/>
              </a:rPr>
              <a:t>Does the mean absolute error improve by much when applying LASSO on all predictors when comparing it to a model without applying it?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B01C67-C979-BDF9-5DC4-99A82FD0A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06027"/>
            <a:ext cx="6106742" cy="183767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Pre-LASSO model has extreme overfitting.</a:t>
            </a:r>
          </a:p>
          <a:p>
            <a:r>
              <a:rPr lang="en-US" sz="2000" dirty="0"/>
              <a:t>Post-LASSO removed overfitting, but still relatively high MAE.</a:t>
            </a:r>
          </a:p>
          <a:p>
            <a:r>
              <a:rPr lang="en-US" sz="2000" dirty="0"/>
              <a:t>Overall model performance not great, but applying LASSO certainly helps.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A6D6142-F4C1-3325-E3A8-2F9582B9E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33" y="3009011"/>
            <a:ext cx="4455136" cy="3809142"/>
          </a:xfrm>
          <a:prstGeom prst="rect">
            <a:avLst/>
          </a:prstGeo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D59FDCE-B2C0-277D-C367-058813B5C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67" y="3009011"/>
            <a:ext cx="4455135" cy="3809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41A9B9-348D-DE36-E4E6-4EDB976B447D}"/>
              </a:ext>
            </a:extLst>
          </p:cNvPr>
          <p:cNvSpPr txBox="1"/>
          <p:nvPr/>
        </p:nvSpPr>
        <p:spPr>
          <a:xfrm>
            <a:off x="1935332" y="2485791"/>
            <a:ext cx="229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Pre-LASSO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D411A-4974-4E64-7D76-49088A88CB30}"/>
              </a:ext>
            </a:extLst>
          </p:cNvPr>
          <p:cNvSpPr txBox="1"/>
          <p:nvPr/>
        </p:nvSpPr>
        <p:spPr>
          <a:xfrm>
            <a:off x="7691175" y="2500770"/>
            <a:ext cx="229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Post-LASSO</a:t>
            </a:r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F3156743-3197-9BB7-F4F8-24C7F1E67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919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96"/>
    </mc:Choice>
    <mc:Fallback>
      <p:transition spd="slow" advTm="7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10F23-63D3-293B-DB39-AFFC0942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90" y="342855"/>
            <a:ext cx="4050414" cy="2121499"/>
          </a:xfrm>
        </p:spPr>
        <p:txBody>
          <a:bodyPr anchor="b">
            <a:normAutofit/>
          </a:bodyPr>
          <a:lstStyle/>
          <a:p>
            <a:r>
              <a:rPr lang="en-US" sz="2000" b="0" dirty="0">
                <a:effectLst/>
                <a:latin typeface="Courier New" panose="02070309020205020404" pitchFamily="49" charset="0"/>
              </a:rPr>
              <a:t>Looking at work_year and salary(in USD), what type of clusters are formed and what kind of relationship is there between them?</a:t>
            </a:r>
            <a:br>
              <a:rPr lang="en-US" sz="1400" b="0" dirty="0">
                <a:effectLst/>
                <a:latin typeface="Courier New" panose="02070309020205020404" pitchFamily="49" charset="0"/>
              </a:rPr>
            </a:br>
            <a:endParaRPr lang="en-US" sz="1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0F5ED4-4277-BEC8-D3B3-5E4C9174A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Initial scatterplot made to determine best clustering method.</a:t>
            </a:r>
          </a:p>
          <a:p>
            <a:r>
              <a:rPr lang="en-US" sz="2400" dirty="0"/>
              <a:t>Data didn’t have much variation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CB6A46-D999-45F3-09E6-312441415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14216"/>
            <a:ext cx="6903720" cy="5229567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208C401-5ADB-88E6-61B7-B54A9B703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938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99"/>
    </mc:Choice>
    <mc:Fallback>
      <p:transition spd="slow" advTm="59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DD685-A4A9-EE93-EDAB-D68F8922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156" y="2290659"/>
            <a:ext cx="3446521" cy="3838885"/>
          </a:xfrm>
        </p:spPr>
        <p:txBody>
          <a:bodyPr>
            <a:normAutofit/>
          </a:bodyPr>
          <a:lstStyle/>
          <a:p>
            <a:r>
              <a:rPr lang="en-US" sz="2400" dirty="0"/>
              <a:t>Each cluster represents the salary for respective year.</a:t>
            </a:r>
          </a:p>
          <a:p>
            <a:r>
              <a:rPr lang="en-US" sz="2400" dirty="0"/>
              <a:t>Outliers displayed to give a more general idea of what salary to expect.</a:t>
            </a:r>
          </a:p>
          <a:p>
            <a:r>
              <a:rPr lang="en-US" sz="2400" dirty="0"/>
              <a:t>Overall trend in salary growth is linear and moderately high.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5499CAE-0D27-5431-2A33-607920AE6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43" y="912672"/>
            <a:ext cx="7336672" cy="5032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C4438-238A-51AF-F140-D8E5FC6B7E09}"/>
              </a:ext>
            </a:extLst>
          </p:cNvPr>
          <p:cNvSpPr txBox="1"/>
          <p:nvPr/>
        </p:nvSpPr>
        <p:spPr>
          <a:xfrm>
            <a:off x="877458" y="997034"/>
            <a:ext cx="34122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DBSCAN Chosen for the Clustering Method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8FA1693-374D-3BE4-2949-319171160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264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67"/>
    </mc:Choice>
    <mc:Fallback>
      <p:transition spd="slow" advTm="8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41C3-A0DA-1E15-56E9-4BC4CEDF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0" kern="1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 the top 5 common job titles, based on the experience level, which jobs typically have a salary amount of greater than 100,000(in USD)? What kind of relationship is there? Is there a different relationship when basing it on company size?</a:t>
            </a:r>
            <a:endParaRPr lang="en-US" sz="17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F8BF5CBE-DEC7-0F09-F62E-2A34736C7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" y="1721922"/>
            <a:ext cx="7524841" cy="453762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CD24AA8-75AB-5E25-9781-FB445089C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Most jobs make an average of roughly 100k if non-entry level.</a:t>
            </a:r>
          </a:p>
          <a:p>
            <a:r>
              <a:rPr lang="en-US" sz="2000" dirty="0"/>
              <a:t>Analytics Engineer only job that makes 100k or above across all levels.</a:t>
            </a:r>
          </a:p>
          <a:p>
            <a:r>
              <a:rPr lang="en-US" sz="2000" dirty="0"/>
              <a:t>Data Engineer and Machine Learning Engineer typically have highest earnings.</a:t>
            </a:r>
          </a:p>
          <a:p>
            <a:r>
              <a:rPr lang="en-US" sz="2000" dirty="0"/>
              <a:t>Data Analyst typically on lower end of salary earnings.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18E4AE-1BEB-319C-9FCD-8BF9B4AF0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01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38"/>
    </mc:Choice>
    <mc:Fallback>
      <p:transition spd="slow" advTm="10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76EE3-BBAA-9109-21C4-2F3E56E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92626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dirty="0"/>
              <a:t>Based on Company Size Instead of Experience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1F8113C-3565-9498-D99B-1256686EA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721922"/>
            <a:ext cx="7411448" cy="453762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A2B12D-F7F3-E9E1-716A-496A4FB9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113" y="2020824"/>
            <a:ext cx="3854055" cy="395935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Similar trends remain for certain job titles.</a:t>
            </a:r>
          </a:p>
          <a:p>
            <a:r>
              <a:rPr lang="en-US" sz="2400" dirty="0"/>
              <a:t>Interestingly, medium sized companies pay more than larger companies.</a:t>
            </a:r>
          </a:p>
          <a:p>
            <a:r>
              <a:rPr lang="en-US" sz="2400" dirty="0"/>
              <a:t>All job titles at medium sized companies make an average of above 100k or more.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0E86E8B-8271-2F53-FCC8-EB8F64A89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33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36"/>
    </mc:Choice>
    <mc:Fallback>
      <p:transition spd="slow" advTm="150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339</Words>
  <Application>Microsoft Office PowerPoint</Application>
  <PresentationFormat>Widescreen</PresentationFormat>
  <Paragraphs>37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Data Science Salaries</vt:lpstr>
      <vt:lpstr>Does the mean absolute error improve by much when applying LASSO on all predictors when comparing it to a model without applying it?</vt:lpstr>
      <vt:lpstr>Looking at work_year and salary(in USD), what type of clusters are formed and what kind of relationship is there between them? </vt:lpstr>
      <vt:lpstr>PowerPoint Presentation</vt:lpstr>
      <vt:lpstr>Of the top 5 common job titles, based on the experience level, which jobs typically have a salary amount of greater than 100,000(in USD)? What kind of relationship is there? Is there a different relationship when basing it on company size?</vt:lpstr>
      <vt:lpstr>Based on Company Size Instead of Experience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the mean absolute error improve by much when applying LASSO on all predictors when comparing it to a model without applying it?</dc:title>
  <dc:creator>Fryanov, Erik (Student)</dc:creator>
  <cp:lastModifiedBy>Fryanov, Erik (Student)</cp:lastModifiedBy>
  <cp:revision>9</cp:revision>
  <dcterms:created xsi:type="dcterms:W3CDTF">2023-05-11T20:08:34Z</dcterms:created>
  <dcterms:modified xsi:type="dcterms:W3CDTF">2023-05-13T22:29:34Z</dcterms:modified>
</cp:coreProperties>
</file>